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8"/>
    <p:restoredTop sz="94720"/>
  </p:normalViewPr>
  <p:slideViewPr>
    <p:cSldViewPr snapToGrid="0">
      <p:cViewPr>
        <p:scale>
          <a:sx n="206" d="100"/>
          <a:sy n="206" d="100"/>
        </p:scale>
        <p:origin x="3160" y="14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2/14/25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2/14/25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2/14/25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2FCBF87D49B42A292C3CE9A4D3B76" ma:contentTypeVersion="15" ma:contentTypeDescription="Create a new document." ma:contentTypeScope="" ma:versionID="2018adbfa8fe7c07b7d14a0efbd30fdc">
  <xsd:schema xmlns:xsd="http://www.w3.org/2001/XMLSchema" xmlns:xs="http://www.w3.org/2001/XMLSchema" xmlns:p="http://schemas.microsoft.com/office/2006/metadata/properties" xmlns:ns2="12e78213-ec31-4378-9b3d-1b4fd2bbf3da" xmlns:ns3="0a71df36-a7b6-478d-9516-deb0f2957004" targetNamespace="http://schemas.microsoft.com/office/2006/metadata/properties" ma:root="true" ma:fieldsID="6059fb5f0f0858b7740d5d09793f75b8" ns2:_="" ns3:_="">
    <xsd:import namespace="12e78213-ec31-4378-9b3d-1b4fd2bbf3da"/>
    <xsd:import namespace="0a71df36-a7b6-478d-9516-deb0f2957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78213-ec31-4378-9b3d-1b4fd2bbf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1df36-a7b6-478d-9516-deb0f2957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78213-ec31-4378-9b3d-1b4fd2bbf3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A7ECB9-DD10-47DF-9ABB-59CACEF315A2}"/>
</file>

<file path=customXml/itemProps2.xml><?xml version="1.0" encoding="utf-8"?>
<ds:datastoreItem xmlns:ds="http://schemas.openxmlformats.org/officeDocument/2006/customXml" ds:itemID="{BD105D8D-772D-4382-8B1F-9FC107ECABBD}"/>
</file>

<file path=customXml/itemProps3.xml><?xml version="1.0" encoding="utf-8"?>
<ds:datastoreItem xmlns:ds="http://schemas.openxmlformats.org/officeDocument/2006/customXml" ds:itemID="{9BEE3BE8-97F5-48B0-A286-CDA3D26BB522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30</cp:revision>
  <cp:lastPrinted>2025-01-13T16:32:25Z</cp:lastPrinted>
  <dcterms:created xsi:type="dcterms:W3CDTF">2025-01-09T11:41:50Z</dcterms:created>
  <dcterms:modified xsi:type="dcterms:W3CDTF">2025-02-14T12:16:27Z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  <property fmtid="{D5CDD505-2E9C-101B-9397-08002B2CF9AE}" pid="11" name="ContentTypeId">
    <vt:lpwstr>0x0101005392FCBF87D49B42A292C3CE9A4D3B76</vt:lpwstr>
  </property>
</Properties>
</file>